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A3E"/>
    <a:srgbClr val="007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2178" y="-9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61263" cy="1247219"/>
          </a:xfrm>
          <a:prstGeom prst="rect">
            <a:avLst/>
          </a:prstGeom>
        </p:spPr>
      </p:pic>
      <p:cxnSp>
        <p:nvCxnSpPr>
          <p:cNvPr id="8" name="Lige forbindelse 7"/>
          <p:cNvCxnSpPr/>
          <p:nvPr userDrawn="1"/>
        </p:nvCxnSpPr>
        <p:spPr>
          <a:xfrm>
            <a:off x="776" y="10171236"/>
            <a:ext cx="7560487" cy="0"/>
          </a:xfrm>
          <a:prstGeom prst="line">
            <a:avLst/>
          </a:prstGeom>
          <a:ln w="63500">
            <a:solidFill>
              <a:schemeClr val="accent3">
                <a:lumMod val="5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Tekstboks 8"/>
          <p:cNvSpPr txBox="1"/>
          <p:nvPr userDrawn="1"/>
        </p:nvSpPr>
        <p:spPr>
          <a:xfrm>
            <a:off x="-2330" y="10310555"/>
            <a:ext cx="7563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Alhedens Idrætsforening</a:t>
            </a:r>
            <a:r>
              <a:rPr lang="da-DK" sz="1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da-DK" sz="1600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Trehusevej</a:t>
            </a:r>
            <a:r>
              <a:rPr lang="da-DK" sz="1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7 – Frederiks – 7470 Karup J</a:t>
            </a:r>
            <a:endParaRPr lang="da-DK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ktangel 11"/>
          <p:cNvSpPr/>
          <p:nvPr userDrawn="1"/>
        </p:nvSpPr>
        <p:spPr>
          <a:xfrm>
            <a:off x="776" y="0"/>
            <a:ext cx="7563593" cy="1260000"/>
          </a:xfrm>
          <a:prstGeom prst="rect">
            <a:avLst/>
          </a:prstGeom>
          <a:solidFill>
            <a:srgbClr val="008A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3" name="Billed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31" y="162284"/>
            <a:ext cx="1440000" cy="1440000"/>
          </a:xfrm>
          <a:prstGeom prst="rect">
            <a:avLst/>
          </a:prstGeom>
        </p:spPr>
      </p:pic>
      <p:sp>
        <p:nvSpPr>
          <p:cNvPr id="15" name="Tekstboks 14"/>
          <p:cNvSpPr txBox="1"/>
          <p:nvPr userDrawn="1"/>
        </p:nvSpPr>
        <p:spPr>
          <a:xfrm>
            <a:off x="1908423" y="29835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i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ALHEDENS</a:t>
            </a:r>
          </a:p>
          <a:p>
            <a:r>
              <a:rPr lang="da-DK" sz="3600" b="1" i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IDRÆTSFORENING</a:t>
            </a:r>
            <a:endParaRPr lang="da-DK" sz="3600" b="1" i="1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Billed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" y="0"/>
            <a:ext cx="7668287" cy="10705382"/>
          </a:xfrm>
          <a:prstGeom prst="rect">
            <a:avLst/>
          </a:prstGeom>
        </p:spPr>
      </p:pic>
      <p:pic>
        <p:nvPicPr>
          <p:cNvPr id="2" name="Billed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" y="-1"/>
            <a:ext cx="7663375" cy="1069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3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0C0-D429-47C9-9894-6CF0A80A2F56}" type="datetimeFigureOut">
              <a:rPr lang="da-DK" smtClean="0"/>
              <a:t>25-03-2014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1B04-2A9B-423A-BA5B-7AA779F53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4571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0C0-D429-47C9-9894-6CF0A80A2F56}" type="datetimeFigureOut">
              <a:rPr lang="da-DK" smtClean="0"/>
              <a:t>25-03-2014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1B04-2A9B-423A-BA5B-7AA779F53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8075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0C0-D429-47C9-9894-6CF0A80A2F56}" type="datetimeFigureOut">
              <a:rPr lang="da-DK" smtClean="0"/>
              <a:t>25-03-2014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1B04-2A9B-423A-BA5B-7AA779F53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577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0C0-D429-47C9-9894-6CF0A80A2F56}" type="datetimeFigureOut">
              <a:rPr lang="da-DK" smtClean="0"/>
              <a:t>25-03-2014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1B04-2A9B-423A-BA5B-7AA779F53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2537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0C0-D429-47C9-9894-6CF0A80A2F56}" type="datetimeFigureOut">
              <a:rPr lang="da-DK" smtClean="0"/>
              <a:t>25-03-2014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1B04-2A9B-423A-BA5B-7AA779F53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639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0C0-D429-47C9-9894-6CF0A80A2F56}" type="datetimeFigureOut">
              <a:rPr lang="da-DK" smtClean="0"/>
              <a:t>25-03-2014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1B04-2A9B-423A-BA5B-7AA779F53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3753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0C0-D429-47C9-9894-6CF0A80A2F56}" type="datetimeFigureOut">
              <a:rPr lang="da-DK" smtClean="0"/>
              <a:t>25-03-2014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1B04-2A9B-423A-BA5B-7AA779F53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083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0C0-D429-47C9-9894-6CF0A80A2F56}" type="datetimeFigureOut">
              <a:rPr lang="da-DK" smtClean="0"/>
              <a:t>25-03-2014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1B04-2A9B-423A-BA5B-7AA779F53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329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0C0-D429-47C9-9894-6CF0A80A2F56}" type="datetimeFigureOut">
              <a:rPr lang="da-DK" smtClean="0"/>
              <a:t>25-03-2014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1B04-2A9B-423A-BA5B-7AA779F53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4988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0C0-D429-47C9-9894-6CF0A80A2F56}" type="datetimeFigureOut">
              <a:rPr lang="da-DK" smtClean="0"/>
              <a:t>25-03-2014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1B04-2A9B-423A-BA5B-7AA779F53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0879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E00C0-D429-47C9-9894-6CF0A80A2F56}" type="datetimeFigureOut">
              <a:rPr lang="da-DK" smtClean="0"/>
              <a:t>25-03-2014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C1B04-2A9B-423A-BA5B-7AA779F53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733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boks 10"/>
          <p:cNvSpPr txBox="1"/>
          <p:nvPr/>
        </p:nvSpPr>
        <p:spPr>
          <a:xfrm>
            <a:off x="24020" y="2178928"/>
            <a:ext cx="7561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OVERSKRIFT</a:t>
            </a:r>
            <a:endParaRPr lang="da-DK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kstboks 11"/>
          <p:cNvSpPr txBox="1"/>
          <p:nvPr/>
        </p:nvSpPr>
        <p:spPr>
          <a:xfrm>
            <a:off x="0" y="3290406"/>
            <a:ext cx="7561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Brødtekst – Brødtekst - Brødtekst</a:t>
            </a: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085950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</Words>
  <Application>Microsoft Office PowerPoint</Application>
  <PresentationFormat>Brugerdefineret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Brian Pedersen</dc:creator>
  <cp:lastModifiedBy>Brian Pedersen</cp:lastModifiedBy>
  <cp:revision>5</cp:revision>
  <dcterms:created xsi:type="dcterms:W3CDTF">2014-03-25T17:49:06Z</dcterms:created>
  <dcterms:modified xsi:type="dcterms:W3CDTF">2014-03-25T18:59:56Z</dcterms:modified>
</cp:coreProperties>
</file>